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6" r:id="rId6"/>
    <p:sldId id="272" r:id="rId7"/>
    <p:sldId id="273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C32F-F743-427F-8686-BB135FA0993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8B18-FA7E-453A-B495-40B6E87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1" y="412123"/>
            <a:ext cx="11741239" cy="1167932"/>
          </a:xfrm>
          <a:solidFill>
            <a:srgbClr val="FF0000"/>
          </a:solidFill>
        </p:spPr>
        <p:txBody>
          <a:bodyPr/>
          <a:lstStyle/>
          <a:p>
            <a:r>
              <a:rPr lang="es-ES_tradnl" dirty="0" smtClean="0"/>
              <a:t>Los sinónimos </a:t>
            </a:r>
            <a:r>
              <a:rPr lang="es-ES_tradnl" dirty="0"/>
              <a:t>y</a:t>
            </a:r>
            <a:r>
              <a:rPr lang="es-ES_tradnl" dirty="0" smtClean="0"/>
              <a:t> antónimos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710" y="6233375"/>
            <a:ext cx="8787684" cy="543304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ESPAÑOL 3 PRE-AP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752" y="2104028"/>
            <a:ext cx="8444248" cy="397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3" y="1782195"/>
            <a:ext cx="3420213" cy="44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7200" b="1" dirty="0" smtClean="0"/>
              <a:t>QUE ES UN SINÓNIMO?</a:t>
            </a:r>
            <a:endParaRPr lang="en-US" sz="7200" b="1" dirty="0"/>
          </a:p>
        </p:txBody>
      </p:sp>
      <p:sp>
        <p:nvSpPr>
          <p:cNvPr id="7" name="Cloud Callout 6"/>
          <p:cNvSpPr/>
          <p:nvPr/>
        </p:nvSpPr>
        <p:spPr>
          <a:xfrm>
            <a:off x="978794" y="1957590"/>
            <a:ext cx="10702343" cy="4018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Synonims are words that have the same meaning but their spelling is different.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We use synonyms to void repetitions.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78" y="365125"/>
            <a:ext cx="10426521" cy="78109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Por Ejemplo:</a:t>
            </a:r>
            <a:endParaRPr lang="en-US" sz="6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68158"/>
              </p:ext>
            </p:extLst>
          </p:nvPr>
        </p:nvGraphicFramePr>
        <p:xfrm>
          <a:off x="3013656" y="1249252"/>
          <a:ext cx="5937160" cy="51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580"/>
                <a:gridCol w="2968580"/>
              </a:tblGrid>
              <a:tr h="291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3200" noProof="0" dirty="0" smtClean="0"/>
                        <a:t>Mostrar</a:t>
                      </a:r>
                      <a:r>
                        <a:rPr lang="es-ES" sz="3200" baseline="0" noProof="0" dirty="0" smtClean="0"/>
                        <a:t> </a:t>
                      </a:r>
                      <a:r>
                        <a:rPr lang="es-ES" sz="3200" noProof="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Enseñar	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Encender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Prender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3200" noProof="0" dirty="0" smtClean="0"/>
                        <a:t>Regresar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3200" noProof="0" dirty="0" smtClean="0"/>
                        <a:t>Volver</a:t>
                      </a:r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Elegir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Escoger</a:t>
                      </a:r>
                    </a:p>
                  </a:txBody>
                  <a:tcPr/>
                </a:tc>
              </a:tr>
              <a:tr h="6906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escapar    	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Huir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Desear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Querer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O</a:t>
                      </a:r>
                      <a:r>
                        <a:rPr lang="es-ES" sz="3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lang="es-ES" sz="3200" noProof="0" dirty="0" smtClean="0"/>
                        <a:t>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Escuchar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Comenzar 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Empezar</a:t>
                      </a:r>
                      <a:endParaRPr lang="es-ES" sz="32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0" y="871930"/>
            <a:ext cx="1662113" cy="171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952" y="844848"/>
            <a:ext cx="1375628" cy="1705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202" y="3841199"/>
            <a:ext cx="1163581" cy="1643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588" y="3277089"/>
            <a:ext cx="1653128" cy="1653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05" y="2679172"/>
            <a:ext cx="1562946" cy="1262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7642" y="1663564"/>
            <a:ext cx="1961850" cy="1445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7642" y="4265193"/>
            <a:ext cx="1833026" cy="1219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0" y="5484988"/>
            <a:ext cx="2609400" cy="1087250"/>
          </a:xfrm>
          <a:prstGeom prst="rect">
            <a:avLst/>
          </a:prstGeom>
        </p:spPr>
      </p:pic>
      <p:pic>
        <p:nvPicPr>
          <p:cNvPr id="1026" name="Picture 2" descr="Image result for comenz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47" y="5664164"/>
            <a:ext cx="1737910" cy="12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b="1" dirty="0" smtClean="0"/>
              <a:t>LOS ANTÓNIMOS </a:t>
            </a:r>
            <a:endParaRPr lang="en-US" sz="6600" b="1" dirty="0"/>
          </a:p>
        </p:txBody>
      </p:sp>
      <p:sp>
        <p:nvSpPr>
          <p:cNvPr id="6" name="Heart 5"/>
          <p:cNvSpPr/>
          <p:nvPr/>
        </p:nvSpPr>
        <p:spPr>
          <a:xfrm>
            <a:off x="4430332" y="2125816"/>
            <a:ext cx="5859888" cy="45325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Antonyms are words that express  opposite meanings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78" y="365125"/>
            <a:ext cx="10426521" cy="78109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Por Ejemplo:</a:t>
            </a:r>
            <a:endParaRPr lang="en-US" sz="6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94182"/>
              </p:ext>
            </p:extLst>
          </p:nvPr>
        </p:nvGraphicFramePr>
        <p:xfrm>
          <a:off x="3013656" y="1249252"/>
          <a:ext cx="5937160" cy="453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580"/>
                <a:gridCol w="2968580"/>
              </a:tblGrid>
              <a:tr h="291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3200" noProof="0" dirty="0" smtClean="0"/>
                        <a:t>bonito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feo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trabajador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flojo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divertido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aburrido</a:t>
                      </a:r>
                    </a:p>
                  </a:txBody>
                  <a:tcPr/>
                </a:tc>
              </a:tr>
              <a:tr h="6906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tierno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rudo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fácil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difícil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limpio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sucio</a:t>
                      </a:r>
                      <a:endParaRPr lang="es-ES" sz="3200" noProof="0" dirty="0"/>
                    </a:p>
                  </a:txBody>
                  <a:tcPr/>
                </a:tc>
              </a:tr>
              <a:tr h="4613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arriba</a:t>
                      </a:r>
                      <a:endParaRPr lang="es-E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3200" noProof="0" dirty="0" smtClean="0"/>
                        <a:t>abajo</a:t>
                      </a:r>
                      <a:endParaRPr lang="es-ES" sz="32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1292486"/>
            <a:ext cx="1215913" cy="986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62" y="1275761"/>
            <a:ext cx="1670934" cy="1146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1" y="1440051"/>
            <a:ext cx="1355180" cy="135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763" y="2521154"/>
            <a:ext cx="1555528" cy="131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73" y="2422601"/>
            <a:ext cx="845346" cy="1132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680" y="2696712"/>
            <a:ext cx="1611933" cy="1207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723" y="3904106"/>
            <a:ext cx="1386785" cy="1130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796" y="4079683"/>
            <a:ext cx="2259068" cy="1147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275" y="3089063"/>
            <a:ext cx="1144596" cy="11445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0630" y="5402723"/>
            <a:ext cx="1370661" cy="1185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704" y="1146220"/>
            <a:ext cx="1738583" cy="12150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59" y="5227146"/>
            <a:ext cx="2753307" cy="11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s-SV" sz="6600" b="1" dirty="0" smtClean="0">
                <a:solidFill>
                  <a:srgbClr val="FFFF00"/>
                </a:solidFill>
              </a:rPr>
              <a:t>Los sinónimos y antoninos</a:t>
            </a:r>
            <a:endParaRPr lang="es-SV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smtClean="0"/>
              <a:t>pueden </a:t>
            </a:r>
            <a:r>
              <a:rPr lang="es-CL" sz="6600" dirty="0" smtClean="0"/>
              <a:t>ser verbos, palabras y adjetivos.</a:t>
            </a:r>
          </a:p>
          <a:p>
            <a:pPr marL="0" indent="0" algn="ctr">
              <a:buNone/>
            </a:pP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1995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Por Ejemplo: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s-PA" b="1" dirty="0" smtClean="0">
                <a:solidFill>
                  <a:srgbClr val="7030A0"/>
                </a:solidFill>
              </a:rPr>
              <a:t>Verbos: sinónimo</a:t>
            </a:r>
          </a:p>
          <a:p>
            <a:r>
              <a:rPr lang="es-PA" dirty="0" smtClean="0"/>
              <a:t>brincar----------------------------saltar</a:t>
            </a:r>
          </a:p>
          <a:p>
            <a:endParaRPr lang="es-PA" dirty="0" smtClean="0"/>
          </a:p>
          <a:p>
            <a:pPr marL="0" indent="0">
              <a:buNone/>
            </a:pPr>
            <a:r>
              <a:rPr lang="es-PA" b="1" dirty="0" smtClean="0">
                <a:solidFill>
                  <a:srgbClr val="7030A0"/>
                </a:solidFill>
              </a:rPr>
              <a:t>Adjetivos: antónimo</a:t>
            </a:r>
          </a:p>
          <a:p>
            <a:r>
              <a:rPr lang="es-PA" dirty="0" smtClean="0"/>
              <a:t>Bonito-----------------------------feo</a:t>
            </a:r>
          </a:p>
          <a:p>
            <a:endParaRPr lang="es-PA" dirty="0" smtClean="0"/>
          </a:p>
          <a:p>
            <a:pPr marL="0" indent="0">
              <a:buNone/>
            </a:pPr>
            <a:r>
              <a:rPr lang="es-PA" b="1" dirty="0" smtClean="0">
                <a:solidFill>
                  <a:srgbClr val="7030A0"/>
                </a:solidFill>
              </a:rPr>
              <a:t>Palabras: antónimos</a:t>
            </a:r>
          </a:p>
          <a:p>
            <a:r>
              <a:rPr lang="es-PA" dirty="0" smtClean="0"/>
              <a:t>Arriba---------------------------------abajo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16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Lluvia de palabras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CO" sz="4400" b="1" dirty="0" smtClean="0"/>
              <a:t>¿Qué sinónimos y antónimos quieres saber?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178734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s-EC" b="1" dirty="0" smtClean="0"/>
              <a:t>¿Cuál es el sinónimo y antónimo de las siguientes palabras?</a:t>
            </a:r>
            <a:endParaRPr lang="es-EC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b="1" dirty="0"/>
              <a:t>Mostrar 	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Encender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Regresar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Elegir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escapar    	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Desear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Oír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Comenzar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b="1" dirty="0"/>
              <a:t>bonito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trabajador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divertido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tierno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fácil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limpio</a:t>
            </a: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s-ES" dirty="0"/>
              <a:t>a</a:t>
            </a:r>
            <a:r>
              <a:rPr lang="es-ES" dirty="0" smtClean="0"/>
              <a:t>rriba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es-ES" dirty="0" smtClean="0"/>
              <a:t>feliz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4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147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Los sinónimos y antónimos</vt:lpstr>
      <vt:lpstr>QUE ES UN SINÓNIMO?</vt:lpstr>
      <vt:lpstr>Por Ejemplo:</vt:lpstr>
      <vt:lpstr>LOS ANTÓNIMOS </vt:lpstr>
      <vt:lpstr>Por Ejemplo:</vt:lpstr>
      <vt:lpstr>Los sinónimos y antoninos</vt:lpstr>
      <vt:lpstr>Por Ejemplo:</vt:lpstr>
      <vt:lpstr>Lluvia de palabras</vt:lpstr>
      <vt:lpstr>¿Cuál es el sinónimo y antónimo de las siguientes palabras?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SINONIMOS Y ANTONIMOS</dc:title>
  <dc:creator>Maria Zavaleta Jaramillo</dc:creator>
  <cp:lastModifiedBy>Maria Zavaleta Jaramillo</cp:lastModifiedBy>
  <cp:revision>14</cp:revision>
  <dcterms:created xsi:type="dcterms:W3CDTF">2015-12-03T21:57:04Z</dcterms:created>
  <dcterms:modified xsi:type="dcterms:W3CDTF">2017-12-06T21:34:20Z</dcterms:modified>
</cp:coreProperties>
</file>