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60" r:id="rId4"/>
    <p:sldId id="263" r:id="rId5"/>
    <p:sldId id="261" r:id="rId6"/>
    <p:sldId id="262" r:id="rId7"/>
    <p:sldId id="257" r:id="rId8"/>
    <p:sldId id="258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C2365A0-5DCD-47A1-B713-CFFB8D62D44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78466E-4194-4A05-8F4B-EFBDF415E0D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89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65A0-5DCD-47A1-B713-CFFB8D62D44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466E-4194-4A05-8F4B-EFBDF415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3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65A0-5DCD-47A1-B713-CFFB8D62D44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466E-4194-4A05-8F4B-EFBDF415E0D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163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65A0-5DCD-47A1-B713-CFFB8D62D44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466E-4194-4A05-8F4B-EFBDF415E0D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891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65A0-5DCD-47A1-B713-CFFB8D62D44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466E-4194-4A05-8F4B-EFBDF415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45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65A0-5DCD-47A1-B713-CFFB8D62D44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466E-4194-4A05-8F4B-EFBDF415E0D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763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65A0-5DCD-47A1-B713-CFFB8D62D44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466E-4194-4A05-8F4B-EFBDF415E0D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006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65A0-5DCD-47A1-B713-CFFB8D62D44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466E-4194-4A05-8F4B-EFBDF415E0D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293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65A0-5DCD-47A1-B713-CFFB8D62D44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466E-4194-4A05-8F4B-EFBDF415E0D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96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65A0-5DCD-47A1-B713-CFFB8D62D44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466E-4194-4A05-8F4B-EFBDF415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0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65A0-5DCD-47A1-B713-CFFB8D62D44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466E-4194-4A05-8F4B-EFBDF415E0D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02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65A0-5DCD-47A1-B713-CFFB8D62D44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466E-4194-4A05-8F4B-EFBDF415E0D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8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65A0-5DCD-47A1-B713-CFFB8D62D44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466E-4194-4A05-8F4B-EFBDF415E0D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59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65A0-5DCD-47A1-B713-CFFB8D62D44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466E-4194-4A05-8F4B-EFBDF415E0D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1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65A0-5DCD-47A1-B713-CFFB8D62D44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466E-4194-4A05-8F4B-EFBDF415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1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65A0-5DCD-47A1-B713-CFFB8D62D44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466E-4194-4A05-8F4B-EFBDF415E0D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70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65A0-5DCD-47A1-B713-CFFB8D62D44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466E-4194-4A05-8F4B-EFBDF415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1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2365A0-5DCD-47A1-B713-CFFB8D62D441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78466E-4194-4A05-8F4B-EFBDF415E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3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Observa los ejemplos para reemplazar los nombres resaltados:&#10;&#10;Juan tiene dos hermanas. Juan es el menor.&#10;LO REEMPLAZO C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41" y="283154"/>
            <a:ext cx="9981127" cy="620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950" y="4873157"/>
            <a:ext cx="8937733" cy="4913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Algunos nombres con sus pronombres&#10;personales.&#10;Juana&#10;&#10;Ella&#10;&#10;Mario&#10;&#10;Él&#10;&#10;Mis papás&#10;&#10;Ellos&#10;&#10;Tú y yo&#10;&#10;Nosotros&#10;&#10;Ana y tú&#10;&#10;Ust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0" y="605307"/>
            <a:ext cx="10341735" cy="565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96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626541"/>
            <a:ext cx="9601196" cy="557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60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BEST WAY TO MEMORIZE THEM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1218"/>
                </a:solidFill>
              </a:rPr>
              <a:t>Write them in order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577823"/>
              </p:ext>
            </p:extLst>
          </p:nvPr>
        </p:nvGraphicFramePr>
        <p:xfrm>
          <a:off x="3506806" y="3013656"/>
          <a:ext cx="5881892" cy="1716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0946"/>
                <a:gridCol w="2940946"/>
              </a:tblGrid>
              <a:tr h="572092">
                <a:tc>
                  <a:txBody>
                    <a:bodyPr/>
                    <a:lstStyle/>
                    <a:p>
                      <a:r>
                        <a:rPr lang="en-US" dirty="0" smtClean="0"/>
                        <a:t>YO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NOSOTROS</a:t>
                      </a:r>
                      <a:endParaRPr lang="en-US" dirty="0"/>
                    </a:p>
                  </a:txBody>
                  <a:tcPr/>
                </a:tc>
              </a:tr>
              <a:tr h="57209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1218"/>
                          </a:solidFill>
                        </a:rPr>
                        <a:t>TÚ</a:t>
                      </a:r>
                      <a:endParaRPr lang="en-US" b="1" dirty="0">
                        <a:solidFill>
                          <a:srgbClr val="FF121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VOSOTROS</a:t>
                      </a:r>
                      <a:endParaRPr lang="en-US" dirty="0"/>
                    </a:p>
                  </a:txBody>
                  <a:tcPr/>
                </a:tc>
              </a:tr>
              <a:tr h="572092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1218"/>
                          </a:solidFill>
                        </a:rPr>
                        <a:t>Él</a:t>
                      </a:r>
                      <a:r>
                        <a:rPr lang="en-US" b="1" dirty="0" smtClean="0">
                          <a:solidFill>
                            <a:srgbClr val="FF1218"/>
                          </a:solidFill>
                        </a:rPr>
                        <a:t>/Ella</a:t>
                      </a:r>
                      <a:endParaRPr lang="en-US" b="1" dirty="0">
                        <a:solidFill>
                          <a:srgbClr val="FF121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Uds</a:t>
                      </a:r>
                      <a:r>
                        <a:rPr lang="en-US" dirty="0" smtClean="0"/>
                        <a:t>./</a:t>
                      </a:r>
                      <a:r>
                        <a:rPr lang="en-US" dirty="0" err="1" smtClean="0"/>
                        <a:t>Ellos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Ellas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84" y="3963222"/>
            <a:ext cx="22098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25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521" y="737433"/>
            <a:ext cx="10547797" cy="529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61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PPT PRONOMBRES PERSONAL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" y="982133"/>
            <a:ext cx="10032641" cy="48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685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954" y="4636394"/>
            <a:ext cx="7318370" cy="1206320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Ana y tú son amigas. Ana y tú juegan con las muñecas.&#10;LO REEMPLAZO CON &gt;&gt;&gt;&#10;&#10;Ustedes&#10;&#10;Memo y yo nadamos. Memo y yo estamo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03" y="562154"/>
            <a:ext cx="9749307" cy="573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6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7" y="708338"/>
            <a:ext cx="9775065" cy="5385942"/>
          </a:xfrm>
        </p:spPr>
      </p:pic>
    </p:spTree>
    <p:extLst>
      <p:ext uri="{BB962C8B-B14F-4D97-AF65-F5344CB8AC3E}">
        <p14:creationId xmlns:p14="http://schemas.microsoft.com/office/powerpoint/2010/main" val="1163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21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2905</TotalTime>
  <Words>18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BEST WAY TO MEMORIZE THEM</vt:lpstr>
      <vt:lpstr>PowerPoint Presentation</vt:lpstr>
      <vt:lpstr>PowerPoint Presentation</vt:lpstr>
      <vt:lpstr>PowerPoint Presentation</vt:lpstr>
      <vt:lpstr>PowerPoint Presentation</vt:lpstr>
      <vt:lpstr>PRACTICA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Zavaleta Jaramillo</dc:creator>
  <cp:lastModifiedBy>Maria Zavaleta Jaramillo</cp:lastModifiedBy>
  <cp:revision>13</cp:revision>
  <dcterms:created xsi:type="dcterms:W3CDTF">2015-09-01T22:50:25Z</dcterms:created>
  <dcterms:modified xsi:type="dcterms:W3CDTF">2016-08-26T21:15:48Z</dcterms:modified>
</cp:coreProperties>
</file>